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1" r:id="rId4"/>
    <p:sldId id="284" r:id="rId5"/>
    <p:sldId id="259" r:id="rId6"/>
    <p:sldId id="283" r:id="rId7"/>
    <p:sldId id="260" r:id="rId8"/>
    <p:sldId id="261" r:id="rId9"/>
    <p:sldId id="279" r:id="rId10"/>
    <p:sldId id="262" r:id="rId11"/>
    <p:sldId id="280" r:id="rId12"/>
    <p:sldId id="263" r:id="rId13"/>
    <p:sldId id="285" r:id="rId14"/>
    <p:sldId id="266" r:id="rId15"/>
    <p:sldId id="267" r:id="rId16"/>
    <p:sldId id="275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50" y="1016732"/>
            <a:ext cx="6300000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326085" y="260648"/>
            <a:ext cx="7918323" cy="151216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Путешествие по Новосибирску»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11271" y="4695508"/>
            <a:ext cx="1944216" cy="118855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64288" y="4695508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23</a:t>
            </a:r>
          </a:p>
          <a:p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Гаенко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Черныш Владимир В Новосибирске Не Разводятся Мост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763688" y="620688"/>
            <a:ext cx="5832648" cy="10081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театр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58" y="1916832"/>
            <a:ext cx="3588498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8880"/>
            <a:ext cx="5436000" cy="3591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92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3140968"/>
            <a:ext cx="8013576" cy="3456384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1" dirty="0" smtClean="0">
                <a:solidFill>
                  <a:srgbClr val="00B050"/>
                </a:solidFill>
              </a:rPr>
              <a:t>Еще </a:t>
            </a:r>
            <a:r>
              <a:rPr lang="ru-RU" sz="2200" b="1" dirty="0">
                <a:solidFill>
                  <a:srgbClr val="00B050"/>
                </a:solidFill>
              </a:rPr>
              <a:t>один театр нашего города. Очень необычный </a:t>
            </a:r>
            <a:r>
              <a:rPr lang="ru-RU" sz="2200" b="1" smtClean="0">
                <a:solidFill>
                  <a:srgbClr val="00B050"/>
                </a:solidFill>
              </a:rPr>
              <a:t>внешний вид </a:t>
            </a:r>
            <a:r>
              <a:rPr lang="ru-RU" sz="2200" b="1" dirty="0" smtClean="0">
                <a:solidFill>
                  <a:srgbClr val="00B050"/>
                </a:solidFill>
              </a:rPr>
              <a:t>театра</a:t>
            </a:r>
            <a:r>
              <a:rPr lang="ru-RU" sz="2200" b="1" dirty="0">
                <a:solidFill>
                  <a:srgbClr val="00B050"/>
                </a:solidFill>
              </a:rPr>
              <a:t>. С одной стороны мне кажется, что это три солнца или три больших круглых лица огромных матрешек.  Внутри театра на стенах развешаны фотографии с портретами артистов театра и кадры из различных постановок. Украшением   является деревянное панно "Сказочный город цветов и его обитатели" Еще одно изумительное панно "Алиса в стране чудес", сделано местным скульптором. На втором этаже расположен своеобразный музей кукол, которые в свое время участвовали в спектаклях театра.</a:t>
            </a:r>
            <a:br>
              <a:rPr lang="ru-RU" sz="2200" b="1" dirty="0">
                <a:solidFill>
                  <a:srgbClr val="00B050"/>
                </a:solidFill>
              </a:rPr>
            </a:br>
            <a:endParaRPr lang="ru-RU" sz="2200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18047" r="12572" b="17785"/>
          <a:stretch/>
        </p:blipFill>
        <p:spPr>
          <a:xfrm>
            <a:off x="251511" y="260648"/>
            <a:ext cx="4704750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86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392488" cy="8640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Славы</a:t>
            </a:r>
          </a:p>
        </p:txBody>
      </p:sp>
    </p:spTree>
    <p:extLst>
      <p:ext uri="{BB962C8B-B14F-4D97-AF65-F5344CB8AC3E}">
        <p14:creationId xmlns:p14="http://schemas.microsoft.com/office/powerpoint/2010/main" val="374977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3528392" cy="4908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Безмолвье вечного причала.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Солдат свое отвоевал!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 высоком перевале,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Стоит гряда Высоких  скал.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этих каменных страницах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сосчитать родных имён.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бою погибшим поклониться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Идут весь день…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всех сторон.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Горит огонь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Светло и свято.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Живёт в нем дух сибиряка.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Лишь мать погибшего солдата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Окаменела на века.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avatars.mds.yandex.net/get-pdb/199965/3a22affc-3706-437b-b2be-ee06937d0459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1" t="5215" r="20058" b="30919"/>
          <a:stretch/>
        </p:blipFill>
        <p:spPr bwMode="auto">
          <a:xfrm>
            <a:off x="4216765" y="2780928"/>
            <a:ext cx="468052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85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одним вырезанным скругленным углом 1"/>
          <p:cNvSpPr/>
          <p:nvPr/>
        </p:nvSpPr>
        <p:spPr>
          <a:xfrm>
            <a:off x="179512" y="4365104"/>
            <a:ext cx="4624389" cy="648072"/>
          </a:xfrm>
          <a:prstGeom prst="snip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железная дорога 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8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0112" y="5301208"/>
            <a:ext cx="3145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Планетарий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4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7125"/>
            <a:ext cx="56896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42095" y="3284984"/>
            <a:ext cx="45564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</a:t>
            </a:r>
          </a:p>
          <a:p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</a:t>
            </a:r>
            <a:endParaRPr lang="ru-RU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33851" y="1692926"/>
            <a:ext cx="4614693" cy="3299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6600"/>
                </a:solidFill>
                <a:latin typeface="Arb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 мы Родиной зовём?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6600"/>
                </a:solidFill>
                <a:latin typeface="Arb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Дом, где мы с тобой живём,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6600"/>
                </a:solidFill>
                <a:latin typeface="Arb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 берёзки, вдоль которых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6600"/>
                </a:solidFill>
                <a:latin typeface="Arb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Рядом с мамой мы идём.</a:t>
            </a:r>
            <a:endParaRPr lang="ru-RU" sz="2800" b="1" dirty="0">
              <a:solidFill>
                <a:srgbClr val="006600"/>
              </a:solidFill>
              <a:effectLst/>
              <a:latin typeface="Arb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02" y="3468817"/>
            <a:ext cx="3937073" cy="26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5" y="814923"/>
            <a:ext cx="4172905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pp.userapi.com/c836120/v836120258/481a9/1AEeveERSz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02" y="1884622"/>
            <a:ext cx="3491999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8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0"/>
    </mc:Choice>
    <mc:Fallback xmlns="">
      <p:transition spd="slow" advTm="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Черныш Владимир В Новосибирске Не Разводятся Мост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836712"/>
            <a:ext cx="6336704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 – это большая Родина, страна в которой мы живем. У каждого человека есть и своя малая Родина, место, где он родился и живет. У каждого из вас есть свой заветный уголок, самый милый и родной.  Наша Родина- Новосибирск.</a:t>
            </a:r>
            <a:endParaRPr lang="ru-RU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i.ucrazy.ru/files/i/2011.11.9/novosib_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1" y="891000"/>
            <a:ext cx="7809238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8870" y="764704"/>
            <a:ext cx="5688632" cy="4431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</a:rPr>
              <a:t>Новосибирск</a:t>
            </a:r>
            <a:r>
              <a:rPr lang="ru-RU" sz="2800" b="1" dirty="0">
                <a:solidFill>
                  <a:srgbClr val="008000"/>
                </a:solidFill>
              </a:rPr>
              <a:t>, родной наш город!</a:t>
            </a:r>
          </a:p>
          <a:p>
            <a:r>
              <a:rPr lang="ru-RU" sz="2800" b="1" dirty="0">
                <a:solidFill>
                  <a:srgbClr val="008000"/>
                </a:solidFill>
              </a:rPr>
              <a:t>Ты нам очень сильно дорог!</a:t>
            </a:r>
          </a:p>
          <a:p>
            <a:r>
              <a:rPr lang="ru-RU" sz="2800" b="1" dirty="0">
                <a:solidFill>
                  <a:srgbClr val="008000"/>
                </a:solidFill>
              </a:rPr>
              <a:t>Мосты, фонтаны, зоопарк,</a:t>
            </a:r>
          </a:p>
          <a:p>
            <a:r>
              <a:rPr lang="ru-RU" sz="2800" b="1" dirty="0">
                <a:solidFill>
                  <a:srgbClr val="008000"/>
                </a:solidFill>
              </a:rPr>
              <a:t>Театры, музеи, любимый мой парк!</a:t>
            </a:r>
          </a:p>
          <a:p>
            <a:r>
              <a:rPr lang="ru-RU" sz="2800" b="1" dirty="0">
                <a:solidFill>
                  <a:srgbClr val="008000"/>
                </a:solidFill>
              </a:rPr>
              <a:t>Я с мамой по улочкам часто гуляю,</a:t>
            </a:r>
          </a:p>
          <a:p>
            <a:r>
              <a:rPr lang="ru-RU" sz="2800" b="1" dirty="0">
                <a:solidFill>
                  <a:srgbClr val="008000"/>
                </a:solidFill>
              </a:rPr>
              <a:t>Потом о тебе я стихи сочиняю.</a:t>
            </a:r>
          </a:p>
          <a:p>
            <a:r>
              <a:rPr lang="ru-RU" sz="2800" b="1" dirty="0">
                <a:solidFill>
                  <a:srgbClr val="008000"/>
                </a:solidFill>
              </a:rPr>
              <a:t>Тебя люблю я очень сильно,</a:t>
            </a:r>
          </a:p>
          <a:p>
            <a:r>
              <a:rPr lang="ru-RU" sz="2800" b="1" dirty="0">
                <a:solidFill>
                  <a:srgbClr val="008000"/>
                </a:solidFill>
              </a:rPr>
              <a:t>Будь всегда таким красивым!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800" b="1" dirty="0">
              <a:solidFill>
                <a:srgbClr val="006600"/>
              </a:solidFill>
              <a:effectLst/>
              <a:latin typeface="Arb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get-pdb/245485/b8e06ac7-ad74-4097-8958-f027ad7ac030/s1200?webp=fa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93"/>
          <a:stretch/>
        </p:blipFill>
        <p:spPr bwMode="auto">
          <a:xfrm>
            <a:off x="467544" y="527401"/>
            <a:ext cx="5112000" cy="211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75" y="3933056"/>
            <a:ext cx="3921433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://old.infopro54.ru/files/flib/1430071200/385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3" y="1916832"/>
            <a:ext cx="4399420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-e.photosight.ru/15d/3036197_larg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6"/>
          <a:stretch/>
        </p:blipFill>
        <p:spPr bwMode="auto">
          <a:xfrm>
            <a:off x="323542" y="3717897"/>
            <a:ext cx="568405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0-tub-ru.yandex.net/i?id=c0dfa63a8f87f65a35a1cf641c128635-l&amp;n=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10681" r="3779" b="10020"/>
          <a:stretch/>
        </p:blipFill>
        <p:spPr bwMode="auto">
          <a:xfrm>
            <a:off x="830186" y="1047643"/>
            <a:ext cx="709515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tatic.esosedi.org/fiber/125271/fit/1400x1000/salyut_na_ploschadi_lenina_v_novosibirsk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0766"/>
            <a:ext cx="7812000" cy="50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0"/>
    </mc:Choice>
    <mc:Fallback xmlns="">
      <p:transition spd="slow" advTm="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1540" y="365537"/>
            <a:ext cx="8280920" cy="8312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вокзал «Новосибирск-Главный»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55260" cy="37444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3100" b="1" dirty="0">
                <a:solidFill>
                  <a:srgbClr val="002060"/>
                </a:solidFill>
              </a:rPr>
              <a:t>Железнодорожный вокзал «Новосибирск-Главный»</a:t>
            </a:r>
            <a:r>
              <a:rPr lang="ru-RU" sz="3100" dirty="0">
                <a:solidFill>
                  <a:srgbClr val="002060"/>
                </a:solidFill>
              </a:rPr>
              <a:t> и один из самых крупных в стране, является архитектурной достопримечательностью города. Согласно замыслу авторов проекта, его здание воспроизводит образ мчащегося на восток паровоза. Новосибирск является крупным железнодорожным узлом. </a:t>
            </a:r>
            <a:br>
              <a:rPr lang="ru-RU" sz="3100" dirty="0">
                <a:solidFill>
                  <a:srgbClr val="002060"/>
                </a:solidFill>
              </a:rPr>
            </a:br>
            <a:endParaRPr lang="ru-RU" sz="31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2" y="1449032"/>
            <a:ext cx="8708636" cy="453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4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emory45.kurganobl.ru/admin/pics/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7"/>
          <a:stretch/>
        </p:blipFill>
        <p:spPr bwMode="auto">
          <a:xfrm flipH="1">
            <a:off x="303688" y="1196752"/>
            <a:ext cx="8562283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195736" y="836712"/>
            <a:ext cx="4320480" cy="864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7614000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16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779912" y="188640"/>
            <a:ext cx="374441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Глобус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96930"/>
            <a:ext cx="6624000" cy="49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2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148064" y="632444"/>
            <a:ext cx="374441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Глобус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19667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5699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800" b="1" dirty="0" smtClean="0">
                <a:solidFill>
                  <a:srgbClr val="0070C0"/>
                </a:solidFill>
              </a:rPr>
              <a:t/>
            </a:r>
            <a:br>
              <a:rPr lang="ru-RU" sz="800" b="1" dirty="0" smtClean="0">
                <a:solidFill>
                  <a:srgbClr val="0070C0"/>
                </a:solidFill>
              </a:rPr>
            </a:br>
            <a:r>
              <a:rPr lang="ru-RU" sz="800" b="1" dirty="0">
                <a:solidFill>
                  <a:srgbClr val="0070C0"/>
                </a:solidFill>
              </a:rPr>
              <a:t/>
            </a:r>
            <a:br>
              <a:rPr lang="ru-RU" sz="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Особенностью </a:t>
            </a:r>
            <a:r>
              <a:rPr lang="ru-RU" sz="2800" b="1" dirty="0">
                <a:solidFill>
                  <a:srgbClr val="0070C0"/>
                </a:solidFill>
              </a:rPr>
              <a:t>самого здания является его необычная форма – театр “Глобус” спроектирован под парусное судно. Театр строился специально для юных зрителей. Он так и назывался ТЮЗ –театр юного зрителя. Позднее он был переименован в театр Глобус.</a:t>
            </a:r>
          </a:p>
        </p:txBody>
      </p:sp>
    </p:spTree>
    <p:extLst>
      <p:ext uri="{BB962C8B-B14F-4D97-AF65-F5344CB8AC3E}">
        <p14:creationId xmlns:p14="http://schemas.microsoft.com/office/powerpoint/2010/main" val="41244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290</Words>
  <Application>Microsoft Office PowerPoint</Application>
  <PresentationFormat>Экран (4:3)</PresentationFormat>
  <Paragraphs>34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Arbat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Железнодорожный вокзал «Новосибирск-Главный» и один из самых крупных в стране, является архитектурной достопримечательностью города. Согласно замыслу авторов проекта, его здание воспроизводит образ мчащегося на восток паровоза. Новосибирск является крупным железнодорожным узлом.  </vt:lpstr>
      <vt:lpstr>Презентация PowerPoint</vt:lpstr>
      <vt:lpstr>Презентация PowerPoint</vt:lpstr>
      <vt:lpstr>Презентация PowerPoint</vt:lpstr>
      <vt:lpstr>  Особенностью самого здания является его необычная форма – театр “Глобус” спроектирован под парусное судно. Театр строился специально для юных зрителей. Он так и назывался ТЮЗ –театр юного зрителя. Позднее он был переименован в театр Глобус.</vt:lpstr>
      <vt:lpstr>Презентация PowerPoint</vt:lpstr>
      <vt:lpstr>Еще один театр нашего города. Очень необычный внешний вид театра. С одной стороны мне кажется, что это три солнца или три больших круглых лица огромных матрешек.  Внутри театра на стенах развешаны фотографии с портретами артистов театра и кадры из различных постановок. Украшением   является деревянное панно "Сказочный город цветов и его обитатели" Еще одно изумительное панно "Алиса в стране чудес", сделано местным скульптором. На втором этаже расположен своеобразный музей кукол, которые в свое время участвовали в спектаклях театра.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Пользователь Windows</cp:lastModifiedBy>
  <cp:revision>97</cp:revision>
  <dcterms:created xsi:type="dcterms:W3CDTF">2018-02-22T10:55:52Z</dcterms:created>
  <dcterms:modified xsi:type="dcterms:W3CDTF">2018-04-08T15:40:26Z</dcterms:modified>
</cp:coreProperties>
</file>